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59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Pavadinimo skaidr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17779" y="802298"/>
            <a:ext cx="8637073" cy="2541431"/>
          </a:xfrm>
        </p:spPr>
        <p:txBody>
          <a:bodyPr bIns="0" anchor="b">
            <a:normAutofit/>
          </a:bodyPr>
          <a:lstStyle>
            <a:lvl1pPr algn="l">
              <a:defRPr sz="6600"/>
            </a:lvl1pPr>
          </a:lstStyle>
          <a:p>
            <a:r>
              <a:rPr lang="lt-LT"/>
              <a:t>Spustelėję redaguokite stilių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17780" y="3531204"/>
            <a:ext cx="8637072" cy="977621"/>
          </a:xfrm>
        </p:spPr>
        <p:txBody>
          <a:bodyPr tIns="91440" bIns="91440">
            <a:normAutofit/>
          </a:bodyPr>
          <a:lstStyle>
            <a:lvl1pPr marL="0" indent="0" algn="l">
              <a:buNone/>
              <a:defRPr sz="1800" b="0" cap="all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lt-LT"/>
              <a:t>Spustelėkite norėdami redaguoti šablono paantraštės stilių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7/5/2022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416500" y="329307"/>
            <a:ext cx="4973915" cy="30920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37664" y="798973"/>
            <a:ext cx="811019" cy="503578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417780" y="3528542"/>
            <a:ext cx="863707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Pavadinimas ir vertikalus tekst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/>
              <a:t>Spustelėję redaguokite stilių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lt-LT"/>
              <a:t>Spustelėkite, kad galėtumėte redaguoti šablono teksto stilius</a:t>
            </a:r>
          </a:p>
          <a:p>
            <a:pPr lvl="1"/>
            <a:r>
              <a:rPr lang="lt-LT"/>
              <a:t>Antras lygis</a:t>
            </a:r>
          </a:p>
          <a:p>
            <a:pPr lvl="2"/>
            <a:r>
              <a:rPr lang="lt-LT"/>
              <a:t>Trečias lygis</a:t>
            </a:r>
          </a:p>
          <a:p>
            <a:pPr lvl="3"/>
            <a:r>
              <a:rPr lang="lt-LT"/>
              <a:t>Ketvirtas lygis</a:t>
            </a:r>
          </a:p>
          <a:p>
            <a:pPr lvl="4"/>
            <a:r>
              <a:rPr lang="lt-LT"/>
              <a:t>Penktas lygis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7/5/2022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26" name="Straight Connector 25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us pavadinimas ir tekst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39111" y="798973"/>
            <a:ext cx="1615742" cy="465988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lt-LT"/>
              <a:t>Spustelėję redaguokite stilių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4672" y="798973"/>
            <a:ext cx="7828830" cy="4659889"/>
          </a:xfrm>
        </p:spPr>
        <p:txBody>
          <a:bodyPr vert="eaVert"/>
          <a:lstStyle/>
          <a:p>
            <a:pPr lvl="0"/>
            <a:r>
              <a:rPr lang="lt-LT"/>
              <a:t>Spustelėkite, kad galėtumėte redaguoti šablono teksto stilius</a:t>
            </a:r>
          </a:p>
          <a:p>
            <a:pPr lvl="1"/>
            <a:r>
              <a:rPr lang="lt-LT"/>
              <a:t>Antras lygis</a:t>
            </a:r>
          </a:p>
          <a:p>
            <a:pPr lvl="2"/>
            <a:r>
              <a:rPr lang="lt-LT"/>
              <a:t>Trečias lygis</a:t>
            </a:r>
          </a:p>
          <a:p>
            <a:pPr lvl="3"/>
            <a:r>
              <a:rPr lang="lt-LT"/>
              <a:t>Ketvirtas lygis</a:t>
            </a:r>
          </a:p>
          <a:p>
            <a:pPr lvl="4"/>
            <a:r>
              <a:rPr lang="lt-LT"/>
              <a:t>Penktas lygis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7/5/2022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9439111" y="798973"/>
            <a:ext cx="0" cy="4659889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Pavadinimas ir turiny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/>
              <a:t>Spustelėję redaguokite stilių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lvl="0"/>
            <a:r>
              <a:rPr lang="lt-LT"/>
              <a:t>Spustelėkite, kad galėtumėte redaguoti šablono teksto stilius</a:t>
            </a:r>
          </a:p>
          <a:p>
            <a:pPr lvl="1"/>
            <a:r>
              <a:rPr lang="lt-LT"/>
              <a:t>Antras lygis</a:t>
            </a:r>
          </a:p>
          <a:p>
            <a:pPr lvl="2"/>
            <a:r>
              <a:rPr lang="lt-LT"/>
              <a:t>Trečias lygis</a:t>
            </a:r>
          </a:p>
          <a:p>
            <a:pPr lvl="3"/>
            <a:r>
              <a:rPr lang="lt-LT"/>
              <a:t>Ketvirtas lygis</a:t>
            </a:r>
          </a:p>
          <a:p>
            <a:pPr lvl="4"/>
            <a:r>
              <a:rPr lang="lt-LT"/>
              <a:t>Penktas lygis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7/5/2022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33" name="Straight Connector 32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kcijos antrašt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4239" y="1756130"/>
            <a:ext cx="8643154" cy="1887950"/>
          </a:xfrm>
        </p:spPr>
        <p:txBody>
          <a:bodyPr anchor="b">
            <a:normAutofit/>
          </a:bodyPr>
          <a:lstStyle>
            <a:lvl1pPr algn="l">
              <a:defRPr sz="3600"/>
            </a:lvl1pPr>
          </a:lstStyle>
          <a:p>
            <a:r>
              <a:rPr lang="lt-LT"/>
              <a:t>Spustelėję redaguokite stilių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4239" y="3806195"/>
            <a:ext cx="8630446" cy="1012929"/>
          </a:xfrm>
        </p:spPr>
        <p:txBody>
          <a:bodyPr tIns="91440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lt-LT"/>
              <a:t>Spustelėkite, kad galėtumėte redaguoti šablono teksto stilius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7/5/2022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454239" y="3804985"/>
            <a:ext cx="8630446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 turinia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9217" y="804889"/>
            <a:ext cx="9605635" cy="1059305"/>
          </a:xfrm>
        </p:spPr>
        <p:txBody>
          <a:bodyPr/>
          <a:lstStyle/>
          <a:p>
            <a:r>
              <a:rPr lang="lt-LT"/>
              <a:t>Spustelėję redaguokite stilių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7331" y="2010878"/>
            <a:ext cx="4645152" cy="3448595"/>
          </a:xfrm>
        </p:spPr>
        <p:txBody>
          <a:bodyPr/>
          <a:lstStyle/>
          <a:p>
            <a:pPr lvl="0"/>
            <a:r>
              <a:rPr lang="lt-LT"/>
              <a:t>Spustelėkite, kad galėtumėte redaguoti šablono teksto stilius</a:t>
            </a:r>
          </a:p>
          <a:p>
            <a:pPr lvl="1"/>
            <a:r>
              <a:rPr lang="lt-LT"/>
              <a:t>Antras lygis</a:t>
            </a:r>
          </a:p>
          <a:p>
            <a:pPr lvl="2"/>
            <a:r>
              <a:rPr lang="lt-LT"/>
              <a:t>Trečias lygis</a:t>
            </a:r>
          </a:p>
          <a:p>
            <a:pPr lvl="3"/>
            <a:r>
              <a:rPr lang="lt-LT"/>
              <a:t>Ketvirtas lygis</a:t>
            </a:r>
          </a:p>
          <a:p>
            <a:pPr lvl="4"/>
            <a:r>
              <a:rPr lang="lt-LT"/>
              <a:t>Penktas lygis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13771" y="2017343"/>
            <a:ext cx="4645152" cy="3441520"/>
          </a:xfrm>
        </p:spPr>
        <p:txBody>
          <a:bodyPr/>
          <a:lstStyle/>
          <a:p>
            <a:pPr lvl="0"/>
            <a:r>
              <a:rPr lang="lt-LT"/>
              <a:t>Spustelėkite, kad galėtumėte redaguoti šablono teksto stilius</a:t>
            </a:r>
          </a:p>
          <a:p>
            <a:pPr lvl="1"/>
            <a:r>
              <a:rPr lang="lt-LT"/>
              <a:t>Antras lygis</a:t>
            </a:r>
          </a:p>
          <a:p>
            <a:pPr lvl="2"/>
            <a:r>
              <a:rPr lang="lt-LT"/>
              <a:t>Trečias lygis</a:t>
            </a:r>
          </a:p>
          <a:p>
            <a:pPr lvl="3"/>
            <a:r>
              <a:rPr lang="lt-LT"/>
              <a:t>Ketvirtas lygis</a:t>
            </a:r>
          </a:p>
          <a:p>
            <a:pPr lvl="4"/>
            <a:r>
              <a:rPr lang="lt-LT"/>
              <a:t>Penktas lygis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7/5/2022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35" name="Straight Connector 3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Lyginim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191" y="804163"/>
            <a:ext cx="9607661" cy="1056319"/>
          </a:xfrm>
        </p:spPr>
        <p:txBody>
          <a:bodyPr/>
          <a:lstStyle/>
          <a:p>
            <a:r>
              <a:rPr lang="lt-LT"/>
              <a:t>Spustelėję redaguokite stilių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191" y="2019549"/>
            <a:ext cx="4645152" cy="801943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lt-LT"/>
              <a:t>Spustelėkite, kad galėtumėte redaguoti šablono teksto stilius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47191" y="2824269"/>
            <a:ext cx="4645152" cy="2644457"/>
          </a:xfrm>
        </p:spPr>
        <p:txBody>
          <a:bodyPr/>
          <a:lstStyle/>
          <a:p>
            <a:pPr lvl="0"/>
            <a:r>
              <a:rPr lang="lt-LT"/>
              <a:t>Spustelėkite, kad galėtumėte redaguoti šablono teksto stilius</a:t>
            </a:r>
          </a:p>
          <a:p>
            <a:pPr lvl="1"/>
            <a:r>
              <a:rPr lang="lt-LT"/>
              <a:t>Antras lygis</a:t>
            </a:r>
          </a:p>
          <a:p>
            <a:pPr lvl="2"/>
            <a:r>
              <a:rPr lang="lt-LT"/>
              <a:t>Trečias lygis</a:t>
            </a:r>
          </a:p>
          <a:p>
            <a:pPr lvl="3"/>
            <a:r>
              <a:rPr lang="lt-LT"/>
              <a:t>Ketvirtas lygis</a:t>
            </a:r>
          </a:p>
          <a:p>
            <a:pPr lvl="4"/>
            <a:r>
              <a:rPr lang="lt-LT"/>
              <a:t>Penktas lygis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12362" y="2023003"/>
            <a:ext cx="4645152" cy="802237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lt-LT"/>
              <a:t>Spustelėkite, kad galėtumėte redaguoti šablono teksto stilius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12362" y="2821491"/>
            <a:ext cx="4645152" cy="2637371"/>
          </a:xfrm>
        </p:spPr>
        <p:txBody>
          <a:bodyPr/>
          <a:lstStyle/>
          <a:p>
            <a:pPr lvl="0"/>
            <a:r>
              <a:rPr lang="lt-LT"/>
              <a:t>Spustelėkite, kad galėtumėte redaguoti šablono teksto stilius</a:t>
            </a:r>
          </a:p>
          <a:p>
            <a:pPr lvl="1"/>
            <a:r>
              <a:rPr lang="lt-LT"/>
              <a:t>Antras lygis</a:t>
            </a:r>
          </a:p>
          <a:p>
            <a:pPr lvl="2"/>
            <a:r>
              <a:rPr lang="lt-LT"/>
              <a:t>Trečias lygis</a:t>
            </a:r>
          </a:p>
          <a:p>
            <a:pPr lvl="3"/>
            <a:r>
              <a:rPr lang="lt-LT"/>
              <a:t>Ketvirtas lygis</a:t>
            </a:r>
          </a:p>
          <a:p>
            <a:pPr lvl="4"/>
            <a:r>
              <a:rPr lang="lt-LT"/>
              <a:t>Penktas lygis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7/5/2022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29" name="Straight Connector 28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k pavadinim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/>
              <a:t>Spustelėję redaguokite stilių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7/5/2022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25" name="Straight Connector 2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ušč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7/5/2022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urinys ir antrašt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671" y="798973"/>
            <a:ext cx="3273099" cy="2247117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lt-LT"/>
              <a:t>Spustelėję redaguokite stilių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43714" y="798974"/>
            <a:ext cx="6012470" cy="4658826"/>
          </a:xfrm>
        </p:spPr>
        <p:txBody>
          <a:bodyPr anchor="ctr"/>
          <a:lstStyle/>
          <a:p>
            <a:pPr lvl="0"/>
            <a:r>
              <a:rPr lang="lt-LT"/>
              <a:t>Spustelėkite, kad galėtumėte redaguoti šablono teksto stilius</a:t>
            </a:r>
          </a:p>
          <a:p>
            <a:pPr lvl="1"/>
            <a:r>
              <a:rPr lang="lt-LT"/>
              <a:t>Antras lygis</a:t>
            </a:r>
          </a:p>
          <a:p>
            <a:pPr lvl="2"/>
            <a:r>
              <a:rPr lang="lt-LT"/>
              <a:t>Trečias lygis</a:t>
            </a:r>
          </a:p>
          <a:p>
            <a:pPr lvl="3"/>
            <a:r>
              <a:rPr lang="lt-LT"/>
              <a:t>Ketvirtas lygis</a:t>
            </a:r>
          </a:p>
          <a:p>
            <a:pPr lvl="4"/>
            <a:r>
              <a:rPr lang="lt-LT"/>
              <a:t>Penktas lygis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44671" y="3205491"/>
            <a:ext cx="3275013" cy="2248181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lt-LT"/>
              <a:t>Spustelėkite, kad galėtumėte redaguoti šablono teksto stilius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7/5/2022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17" name="Straight Connector 16"/>
          <p:cNvCxnSpPr/>
          <p:nvPr/>
        </p:nvCxnSpPr>
        <p:spPr>
          <a:xfrm>
            <a:off x="1448280" y="3205491"/>
            <a:ext cx="3269490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aveikslėlis ir antrašt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7477387" y="482170"/>
            <a:ext cx="4074533" cy="5149101"/>
            <a:chOff x="7477387" y="482170"/>
            <a:chExt cx="4074533" cy="5149101"/>
          </a:xfrm>
        </p:grpSpPr>
        <p:sp>
          <p:nvSpPr>
            <p:cNvPr id="18" name="Rectangle 17"/>
            <p:cNvSpPr/>
            <p:nvPr/>
          </p:nvSpPr>
          <p:spPr bwMode="black">
            <a:xfrm>
              <a:off x="7477387" y="482170"/>
              <a:ext cx="4074533" cy="5149101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18"/>
            <p:cNvSpPr/>
            <p:nvPr/>
          </p:nvSpPr>
          <p:spPr bwMode="blackWhite">
            <a:xfrm>
              <a:off x="7790446" y="812506"/>
              <a:ext cx="3450289" cy="4466452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1206" y="1129513"/>
            <a:ext cx="5532328" cy="1830584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lt-LT"/>
              <a:t>Spustelėję redaguokite stilių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124389" y="1122542"/>
            <a:ext cx="2791171" cy="3866327"/>
          </a:xfrm>
          <a:solidFill>
            <a:schemeClr val="bg1">
              <a:lumMod val="8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lt-LT"/>
              <a:t>Spustelėkite piktogramą norėdami įtraukti paveikslėlį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50329" y="3145992"/>
            <a:ext cx="5524404" cy="2003742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lt-LT"/>
              <a:t>Spustelėkite, kad galėtumėte redaguoti šablono teksto stilius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447382" y="5469856"/>
            <a:ext cx="5527351" cy="320123"/>
          </a:xfrm>
        </p:spPr>
        <p:txBody>
          <a:bodyPr/>
          <a:lstStyle>
            <a:lvl1pPr algn="l">
              <a:defRPr/>
            </a:lvl1pPr>
          </a:lstStyle>
          <a:p>
            <a:fld id="{48A87A34-81AB-432B-8DAE-1953F412C126}" type="datetimeFigureOut">
              <a:rPr lang="en-US" dirty="0"/>
              <a:pPr/>
              <a:t>7/5/2022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447382" y="318640"/>
            <a:ext cx="5541004" cy="32093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31" name="Straight Connector 30"/>
          <p:cNvCxnSpPr/>
          <p:nvPr/>
        </p:nvCxnSpPr>
        <p:spPr>
          <a:xfrm>
            <a:off x="1447382" y="3143605"/>
            <a:ext cx="5527351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51579" y="804519"/>
            <a:ext cx="9603275" cy="104923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lt-LT"/>
              <a:t>Spustelėję redaguokite stilių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1579" y="2015732"/>
            <a:ext cx="9603275" cy="34506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lt-LT"/>
              <a:t>Spustelėkite, kad galėtumėte redaguoti šablono teksto stilius</a:t>
            </a:r>
          </a:p>
          <a:p>
            <a:pPr lvl="1"/>
            <a:r>
              <a:rPr lang="lt-LT"/>
              <a:t>Antras lygis</a:t>
            </a:r>
          </a:p>
          <a:p>
            <a:pPr lvl="2"/>
            <a:r>
              <a:rPr lang="lt-LT"/>
              <a:t>Trečias lygis</a:t>
            </a:r>
          </a:p>
          <a:p>
            <a:pPr lvl="3"/>
            <a:r>
              <a:rPr lang="lt-LT"/>
              <a:t>Ketvirtas lygis</a:t>
            </a:r>
          </a:p>
          <a:p>
            <a:pPr lvl="4"/>
            <a:r>
              <a:rPr lang="lt-LT"/>
              <a:t>Penktas lygis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4138" y="330370"/>
            <a:ext cx="3500715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7/5/2022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51579" y="329307"/>
            <a:ext cx="5938836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0060" y="798973"/>
            <a:ext cx="811019" cy="50357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2800">
                <a:solidFill>
                  <a:schemeClr val="accent1"/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0" i="0" kern="1200" cap="all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0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8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4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png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>
            <a:extLst>
              <a:ext uri="{FF2B5EF4-FFF2-40B4-BE49-F238E27FC236}">
                <a16:creationId xmlns:a16="http://schemas.microsoft.com/office/drawing/2014/main" id="{37CC451C-413B-F1CD-A230-FCA6A6324A2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417779" y="1923691"/>
            <a:ext cx="8637073" cy="1420038"/>
          </a:xfrm>
        </p:spPr>
        <p:txBody>
          <a:bodyPr>
            <a:normAutofit/>
          </a:bodyPr>
          <a:lstStyle/>
          <a:p>
            <a:r>
              <a:rPr lang="lt-LT" sz="4000" dirty="0" err="1"/>
              <a:t>Trainning</a:t>
            </a:r>
            <a:r>
              <a:rPr lang="lt-LT" sz="4000" dirty="0"/>
              <a:t> </a:t>
            </a:r>
            <a:r>
              <a:rPr lang="lt-LT" sz="4000" dirty="0" err="1"/>
              <a:t>for</a:t>
            </a:r>
            <a:r>
              <a:rPr lang="lt-LT" sz="4000" dirty="0"/>
              <a:t> </a:t>
            </a:r>
            <a:r>
              <a:rPr lang="lt-LT" sz="4000" dirty="0" err="1"/>
              <a:t>trainners</a:t>
            </a:r>
            <a:br>
              <a:rPr lang="lt-LT" sz="4000" dirty="0"/>
            </a:br>
            <a:r>
              <a:rPr lang="lt-LT" sz="4000" dirty="0"/>
              <a:t>BLASK, </a:t>
            </a:r>
            <a:r>
              <a:rPr lang="lt-LT" sz="4000" dirty="0" err="1"/>
              <a:t>Birzai</a:t>
            </a:r>
            <a:r>
              <a:rPr lang="lt-LT" sz="4000" dirty="0"/>
              <a:t>, 2022-04-14</a:t>
            </a:r>
          </a:p>
        </p:txBody>
      </p:sp>
      <p:sp>
        <p:nvSpPr>
          <p:cNvPr id="3" name="Antrinis pavadinimas 2">
            <a:extLst>
              <a:ext uri="{FF2B5EF4-FFF2-40B4-BE49-F238E27FC236}">
                <a16:creationId xmlns:a16="http://schemas.microsoft.com/office/drawing/2014/main" id="{7097CDBF-4354-4D27-2001-70EF72342E2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62500" lnSpcReduction="20000"/>
          </a:bodyPr>
          <a:lstStyle/>
          <a:p>
            <a:pPr algn="ctr"/>
            <a:r>
              <a:rPr lang="en-US" dirty="0"/>
              <a:t>Project: </a:t>
            </a:r>
            <a:r>
              <a:rPr lang="en-US" dirty="0" err="1"/>
              <a:t>INsport</a:t>
            </a:r>
            <a:r>
              <a:rPr lang="en-US" dirty="0"/>
              <a:t> – Sport for social inclusion and social inclusion for sport</a:t>
            </a:r>
          </a:p>
          <a:p>
            <a:pPr algn="ctr"/>
            <a:r>
              <a:rPr lang="en-US" dirty="0"/>
              <a:t>Project Number: 622057-EPP-1-2020-1-LT-SPO-SSCP</a:t>
            </a:r>
          </a:p>
          <a:p>
            <a:pPr algn="ctr"/>
            <a:r>
              <a:rPr lang="en-US" dirty="0"/>
              <a:t>Erasmus+ Sport – Small Collaborative Partnership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F8FB388-3782-40C2-CBF7-A1A2971F925B}"/>
              </a:ext>
            </a:extLst>
          </p:cNvPr>
          <p:cNvSpPr txBox="1"/>
          <p:nvPr/>
        </p:nvSpPr>
        <p:spPr>
          <a:xfrm>
            <a:off x="3051594" y="3248647"/>
            <a:ext cx="610318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lt-LT" dirty="0"/>
              <a:t> </a:t>
            </a:r>
          </a:p>
        </p:txBody>
      </p:sp>
      <p:pic>
        <p:nvPicPr>
          <p:cNvPr id="14" name="Paveikslėlis 13">
            <a:extLst>
              <a:ext uri="{FF2B5EF4-FFF2-40B4-BE49-F238E27FC236}">
                <a16:creationId xmlns:a16="http://schemas.microsoft.com/office/drawing/2014/main" id="{7B350AC2-9CE4-F537-D9D0-BF53A727EC9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4325" y="230535"/>
            <a:ext cx="1633758" cy="1383368"/>
          </a:xfrm>
          <a:prstGeom prst="rect">
            <a:avLst/>
          </a:prstGeom>
        </p:spPr>
      </p:pic>
      <p:pic>
        <p:nvPicPr>
          <p:cNvPr id="16" name="Paveikslėlis 15">
            <a:extLst>
              <a:ext uri="{FF2B5EF4-FFF2-40B4-BE49-F238E27FC236}">
                <a16:creationId xmlns:a16="http://schemas.microsoft.com/office/drawing/2014/main" id="{94FE4CE8-B752-404F-CFFC-8A92A51D74D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03803" y="218038"/>
            <a:ext cx="1329949" cy="1395865"/>
          </a:xfrm>
          <a:prstGeom prst="rect">
            <a:avLst/>
          </a:prstGeom>
        </p:spPr>
      </p:pic>
      <p:pic>
        <p:nvPicPr>
          <p:cNvPr id="18" name="Paveikslėlis 17">
            <a:extLst>
              <a:ext uri="{FF2B5EF4-FFF2-40B4-BE49-F238E27FC236}">
                <a16:creationId xmlns:a16="http://schemas.microsoft.com/office/drawing/2014/main" id="{0F4D1DE2-2D31-840B-CD2E-20AE5BF99DF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34487" y="224286"/>
            <a:ext cx="6103188" cy="14605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752918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aveikslėlis 2">
            <a:extLst>
              <a:ext uri="{FF2B5EF4-FFF2-40B4-BE49-F238E27FC236}">
                <a16:creationId xmlns:a16="http://schemas.microsoft.com/office/drawing/2014/main" id="{D0306F85-B7D8-C2B8-446C-930836300A6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7643" y="271730"/>
            <a:ext cx="3028769" cy="5382883"/>
          </a:xfrm>
          <a:prstGeom prst="rect">
            <a:avLst/>
          </a:prstGeom>
        </p:spPr>
      </p:pic>
      <p:pic>
        <p:nvPicPr>
          <p:cNvPr id="5" name="Paveikslėlis 4">
            <a:extLst>
              <a:ext uri="{FF2B5EF4-FFF2-40B4-BE49-F238E27FC236}">
                <a16:creationId xmlns:a16="http://schemas.microsoft.com/office/drawing/2014/main" id="{211B5052-0099-2385-C0D7-37375DF0D0E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89309" y="276044"/>
            <a:ext cx="3028769" cy="5382882"/>
          </a:xfrm>
          <a:prstGeom prst="rect">
            <a:avLst/>
          </a:prstGeom>
        </p:spPr>
      </p:pic>
      <p:pic>
        <p:nvPicPr>
          <p:cNvPr id="6" name="Paveikslėlis 5">
            <a:extLst>
              <a:ext uri="{FF2B5EF4-FFF2-40B4-BE49-F238E27FC236}">
                <a16:creationId xmlns:a16="http://schemas.microsoft.com/office/drawing/2014/main" id="{97996E08-715D-AD49-C15C-7CE018C858C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43699" y="1339565"/>
            <a:ext cx="1633870" cy="1383912"/>
          </a:xfrm>
          <a:prstGeom prst="rect">
            <a:avLst/>
          </a:prstGeom>
        </p:spPr>
      </p:pic>
      <p:pic>
        <p:nvPicPr>
          <p:cNvPr id="7" name="Paveikslėlis 6">
            <a:extLst>
              <a:ext uri="{FF2B5EF4-FFF2-40B4-BE49-F238E27FC236}">
                <a16:creationId xmlns:a16="http://schemas.microsoft.com/office/drawing/2014/main" id="{E7261EC4-ECEF-2DF3-5627-AD7B733D640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091140" y="3899537"/>
            <a:ext cx="3890951" cy="9290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450729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aveikslėlis 2">
            <a:extLst>
              <a:ext uri="{FF2B5EF4-FFF2-40B4-BE49-F238E27FC236}">
                <a16:creationId xmlns:a16="http://schemas.microsoft.com/office/drawing/2014/main" id="{2DC78DF8-2371-5B4E-4242-75EC838A849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8226" y="138023"/>
            <a:ext cx="7384211" cy="5538158"/>
          </a:xfrm>
          <a:prstGeom prst="rect">
            <a:avLst/>
          </a:prstGeom>
        </p:spPr>
      </p:pic>
      <p:pic>
        <p:nvPicPr>
          <p:cNvPr id="4" name="Paveikslėlis 3">
            <a:extLst>
              <a:ext uri="{FF2B5EF4-FFF2-40B4-BE49-F238E27FC236}">
                <a16:creationId xmlns:a16="http://schemas.microsoft.com/office/drawing/2014/main" id="{540A8932-5647-FC87-A17A-121BF8004F5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35405" y="865112"/>
            <a:ext cx="1633870" cy="1383912"/>
          </a:xfrm>
          <a:prstGeom prst="rect">
            <a:avLst/>
          </a:prstGeom>
        </p:spPr>
      </p:pic>
      <p:pic>
        <p:nvPicPr>
          <p:cNvPr id="5" name="Paveikslėlis 4">
            <a:extLst>
              <a:ext uri="{FF2B5EF4-FFF2-40B4-BE49-F238E27FC236}">
                <a16:creationId xmlns:a16="http://schemas.microsoft.com/office/drawing/2014/main" id="{C511B8C0-CD5D-DBD3-00D0-D915BE3E822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02575" y="3921355"/>
            <a:ext cx="3895682" cy="9266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959453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aveikslėlis 4">
            <a:extLst>
              <a:ext uri="{FF2B5EF4-FFF2-40B4-BE49-F238E27FC236}">
                <a16:creationId xmlns:a16="http://schemas.microsoft.com/office/drawing/2014/main" id="{BDFF988A-CB42-CDB5-85DF-3AC76EE9849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1193" y="207034"/>
            <a:ext cx="7361208" cy="5520906"/>
          </a:xfrm>
          <a:prstGeom prst="rect">
            <a:avLst/>
          </a:prstGeom>
        </p:spPr>
      </p:pic>
      <p:pic>
        <p:nvPicPr>
          <p:cNvPr id="6" name="Paveikslėlis 5">
            <a:extLst>
              <a:ext uri="{FF2B5EF4-FFF2-40B4-BE49-F238E27FC236}">
                <a16:creationId xmlns:a16="http://schemas.microsoft.com/office/drawing/2014/main" id="{2F46A954-242D-840F-8056-3D67CF59295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09525" y="839233"/>
            <a:ext cx="1633870" cy="1383912"/>
          </a:xfrm>
          <a:prstGeom prst="rect">
            <a:avLst/>
          </a:prstGeom>
        </p:spPr>
      </p:pic>
      <p:pic>
        <p:nvPicPr>
          <p:cNvPr id="7" name="Paveikslėlis 6">
            <a:extLst>
              <a:ext uri="{FF2B5EF4-FFF2-40B4-BE49-F238E27FC236}">
                <a16:creationId xmlns:a16="http://schemas.microsoft.com/office/drawing/2014/main" id="{40CDC7E8-C37C-10EA-A0D4-2996B8D2061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46152" y="4043966"/>
            <a:ext cx="3895682" cy="9266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808335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aveikslėlis 2">
            <a:extLst>
              <a:ext uri="{FF2B5EF4-FFF2-40B4-BE49-F238E27FC236}">
                <a16:creationId xmlns:a16="http://schemas.microsoft.com/office/drawing/2014/main" id="{CCDAD29E-0123-0F56-1DED-3791D6BBBA4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2367" y="172529"/>
            <a:ext cx="3106430" cy="5520906"/>
          </a:xfrm>
          <a:prstGeom prst="rect">
            <a:avLst/>
          </a:prstGeom>
        </p:spPr>
      </p:pic>
      <p:pic>
        <p:nvPicPr>
          <p:cNvPr id="5" name="Paveikslėlis 4">
            <a:extLst>
              <a:ext uri="{FF2B5EF4-FFF2-40B4-BE49-F238E27FC236}">
                <a16:creationId xmlns:a16="http://schemas.microsoft.com/office/drawing/2014/main" id="{CAD44024-6152-DE7C-6033-4187C5CE90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57990" y="207034"/>
            <a:ext cx="3087015" cy="5486401"/>
          </a:xfrm>
          <a:prstGeom prst="rect">
            <a:avLst/>
          </a:prstGeom>
        </p:spPr>
      </p:pic>
      <p:pic>
        <p:nvPicPr>
          <p:cNvPr id="6" name="Paveikslėlis 5">
            <a:extLst>
              <a:ext uri="{FF2B5EF4-FFF2-40B4-BE49-F238E27FC236}">
                <a16:creationId xmlns:a16="http://schemas.microsoft.com/office/drawing/2014/main" id="{02AFA2B5-E76B-FA60-EEED-D5CBC1242A0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229963" y="1029014"/>
            <a:ext cx="1633870" cy="1383912"/>
          </a:xfrm>
          <a:prstGeom prst="rect">
            <a:avLst/>
          </a:prstGeom>
        </p:spPr>
      </p:pic>
      <p:pic>
        <p:nvPicPr>
          <p:cNvPr id="7" name="Paveikslėlis 6">
            <a:extLst>
              <a:ext uri="{FF2B5EF4-FFF2-40B4-BE49-F238E27FC236}">
                <a16:creationId xmlns:a16="http://schemas.microsoft.com/office/drawing/2014/main" id="{0D4E7AFD-9441-B942-8624-9482EAD7927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831638" y="4156110"/>
            <a:ext cx="3895682" cy="9266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5632569"/>
      </p:ext>
    </p:extLst>
  </p:cSld>
  <p:clrMapOvr>
    <a:masterClrMapping/>
  </p:clrMapOvr>
</p:sld>
</file>

<file path=ppt/theme/theme1.xml><?xml version="1.0" encoding="utf-8"?>
<a:theme xmlns:a="http://schemas.openxmlformats.org/drawingml/2006/main" name="Galerija">
  <a:themeElements>
    <a:clrScheme name="Gallery">
      <a:dk1>
        <a:sysClr val="windowText" lastClr="000000"/>
      </a:dk1>
      <a:lt1>
        <a:sysClr val="window" lastClr="FFFFFF"/>
      </a:lt1>
      <a:dk2>
        <a:srgbClr val="454545"/>
      </a:dk2>
      <a:lt2>
        <a:srgbClr val="DFDBD5"/>
      </a:lt2>
      <a:accent1>
        <a:srgbClr val="B71E42"/>
      </a:accent1>
      <a:accent2>
        <a:srgbClr val="DE478E"/>
      </a:accent2>
      <a:accent3>
        <a:srgbClr val="BC72F0"/>
      </a:accent3>
      <a:accent4>
        <a:srgbClr val="795FAF"/>
      </a:accent4>
      <a:accent5>
        <a:srgbClr val="586EA6"/>
      </a:accent5>
      <a:accent6>
        <a:srgbClr val="6892A0"/>
      </a:accent6>
      <a:hlink>
        <a:srgbClr val="FA2B5C"/>
      </a:hlink>
      <a:folHlink>
        <a:srgbClr val="BC658E"/>
      </a:folHlink>
    </a:clrScheme>
    <a:fontScheme name="Gallery">
      <a:majorFont>
        <a:latin typeface="Gill Sans MT" panose="020B0502020104020203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allery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allery" id="{BBFCD31E-59A1-489D-B089-A3EAD7CAE12E}" vid="{F5E91637-A7B6-4E27-B710-77DA7014EE1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TM10001114[[fn=Galerija]]</Template>
  <TotalTime>10</TotalTime>
  <Words>34</Words>
  <Application>Microsoft Office PowerPoint</Application>
  <PresentationFormat>Plačiaekranė</PresentationFormat>
  <Paragraphs>5</Paragraphs>
  <Slides>5</Slides>
  <Notes>0</Notes>
  <HiddenSlides>0</HiddenSlides>
  <MMClips>0</MMClips>
  <ScaleCrop>false</ScaleCrop>
  <HeadingPairs>
    <vt:vector size="6" baseType="variant">
      <vt:variant>
        <vt:lpstr>Naudojami šriftai</vt:lpstr>
      </vt:variant>
      <vt:variant>
        <vt:i4>2</vt:i4>
      </vt:variant>
      <vt:variant>
        <vt:lpstr>Tema</vt:lpstr>
      </vt:variant>
      <vt:variant>
        <vt:i4>1</vt:i4>
      </vt:variant>
      <vt:variant>
        <vt:lpstr>Skaidrių pavadinimai</vt:lpstr>
      </vt:variant>
      <vt:variant>
        <vt:i4>5</vt:i4>
      </vt:variant>
    </vt:vector>
  </HeadingPairs>
  <TitlesOfParts>
    <vt:vector size="8" baseType="lpstr">
      <vt:lpstr>Arial</vt:lpstr>
      <vt:lpstr>Gill Sans MT</vt:lpstr>
      <vt:lpstr>Galerija</vt:lpstr>
      <vt:lpstr>Trainning for trainners BLASK, Birzai, 2022-04-14</vt:lpstr>
      <vt:lpstr>„PowerPoint“ pateiktis</vt:lpstr>
      <vt:lpstr>„PowerPoint“ pateiktis</vt:lpstr>
      <vt:lpstr>„PowerPoint“ pateiktis</vt:lpstr>
      <vt:lpstr>„PowerPoint“ pateiktis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Trainning for trainners BLASK, Birzai, 2022-04-14</dc:title>
  <dc:creator>Jurga Bagamolovienė</dc:creator>
  <cp:lastModifiedBy>Jurga Bagamolovienė</cp:lastModifiedBy>
  <cp:revision>1</cp:revision>
  <dcterms:created xsi:type="dcterms:W3CDTF">2022-07-05T11:34:31Z</dcterms:created>
  <dcterms:modified xsi:type="dcterms:W3CDTF">2022-07-05T11:44:58Z</dcterms:modified>
</cp:coreProperties>
</file>